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79" r:id="rId6"/>
    <p:sldId id="295" r:id="rId7"/>
    <p:sldId id="273" r:id="rId8"/>
    <p:sldId id="296" r:id="rId9"/>
    <p:sldId id="292" r:id="rId10"/>
    <p:sldId id="274" r:id="rId11"/>
    <p:sldId id="293" r:id="rId12"/>
    <p:sldId id="294" r:id="rId13"/>
  </p:sldIdLst>
  <p:sldSz cx="12192000" cy="6858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Footlight MT Light" panose="0204060206030A020304" pitchFamily="18" charset="77"/>
      <p:regular r:id="rId18"/>
    </p:embeddedFont>
    <p:embeddedFont>
      <p:font typeface="Nickainley Normal" pitchFamily="2" charset="77"/>
      <p:regular r:id="rId19"/>
    </p:embeddedFont>
    <p:embeddedFont>
      <p:font typeface="Open Sans Condensed Condensed Light" pitchFamily="2" charset="0"/>
      <p:regular r:id="rId20"/>
      <p:bold r:id="rId21"/>
      <p:italic r:id="rId22"/>
      <p:boldItalic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C3B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DFCA1E-9827-424A-8B34-2BC844F9E856}" v="11" dt="2022-09-25T22:46:16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11" autoAdjust="0"/>
    <p:restoredTop sz="96327"/>
  </p:normalViewPr>
  <p:slideViewPr>
    <p:cSldViewPr snapToGrid="0">
      <p:cViewPr varScale="1">
        <p:scale>
          <a:sx n="117" d="100"/>
          <a:sy n="117" d="100"/>
        </p:scale>
        <p:origin x="192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434757B3-2B74-7E42-B2E4-F30537529917}"/>
    <pc:docChg chg="custSel modSld">
      <pc:chgData name="UNB - AMa - Wanessa Cristina Reis Ribeiro" userId="cfec2968-652d-4b1c-88d7-e41096db917c" providerId="ADAL" clId="{434757B3-2B74-7E42-B2E4-F30537529917}" dt="2022-09-11T18:47:24.132" v="4" actId="255"/>
      <pc:docMkLst>
        <pc:docMk/>
      </pc:docMkLst>
      <pc:sldChg chg="modSp mod">
        <pc:chgData name="UNB - AMa - Wanessa Cristina Reis Ribeiro" userId="cfec2968-652d-4b1c-88d7-e41096db917c" providerId="ADAL" clId="{434757B3-2B74-7E42-B2E4-F30537529917}" dt="2022-09-11T18:47:02.153" v="0" actId="1076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434757B3-2B74-7E42-B2E4-F30537529917}" dt="2022-09-11T18:47:02.153" v="0" actId="1076"/>
          <ac:spMkLst>
            <pc:docMk/>
            <pc:sldMk cId="749341032" sldId="267"/>
            <ac:spMk id="12" creationId="{C078C0A3-A61E-6195-9162-AE43BDFAE008}"/>
          </ac:spMkLst>
        </pc:spChg>
      </pc:sldChg>
      <pc:sldChg chg="modSp mod">
        <pc:chgData name="UNB - AMa - Wanessa Cristina Reis Ribeiro" userId="cfec2968-652d-4b1c-88d7-e41096db917c" providerId="ADAL" clId="{434757B3-2B74-7E42-B2E4-F30537529917}" dt="2022-09-11T18:47:12.394" v="2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434757B3-2B74-7E42-B2E4-F30537529917}" dt="2022-09-11T18:47:12.394" v="2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434757B3-2B74-7E42-B2E4-F30537529917}" dt="2022-09-11T18:47:24.132" v="4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434757B3-2B74-7E42-B2E4-F30537529917}" dt="2022-09-11T18:47:24.132" v="4" actId="255"/>
          <ac:spMkLst>
            <pc:docMk/>
            <pc:sldMk cId="3386527472" sldId="293"/>
            <ac:spMk id="23" creationId="{00000000-0000-0000-0000-000000000000}"/>
          </ac:spMkLst>
        </pc:spChg>
      </pc:sldChg>
      <pc:sldChg chg="delSp mod">
        <pc:chgData name="UNB - AMa - Wanessa Cristina Reis Ribeiro" userId="cfec2968-652d-4b1c-88d7-e41096db917c" providerId="ADAL" clId="{434757B3-2B74-7E42-B2E4-F30537529917}" dt="2022-09-11T18:47:16.800" v="3" actId="478"/>
        <pc:sldMkLst>
          <pc:docMk/>
          <pc:sldMk cId="1022613385" sldId="296"/>
        </pc:sldMkLst>
        <pc:spChg chg="del">
          <ac:chgData name="UNB - AMa - Wanessa Cristina Reis Ribeiro" userId="cfec2968-652d-4b1c-88d7-e41096db917c" providerId="ADAL" clId="{434757B3-2B74-7E42-B2E4-F30537529917}" dt="2022-09-11T18:47:16.800" v="3" actId="478"/>
          <ac:spMkLst>
            <pc:docMk/>
            <pc:sldMk cId="1022613385" sldId="296"/>
            <ac:spMk id="3" creationId="{02B969C0-C1DE-9D07-F23B-22BEB42F7A83}"/>
          </ac:spMkLst>
        </pc:spChg>
      </pc:sldChg>
    </pc:docChg>
  </pc:docChgLst>
  <pc:docChgLst>
    <pc:chgData name="UNB - AMa - Wanessa Cristina Reis Ribeiro" userId="cfec2968-652d-4b1c-88d7-e41096db917c" providerId="ADAL" clId="{92DFCA1E-9827-424A-8B34-2BC844F9E856}"/>
    <pc:docChg chg="undo custSel modSld">
      <pc:chgData name="UNB - AMa - Wanessa Cristina Reis Ribeiro" userId="cfec2968-652d-4b1c-88d7-e41096db917c" providerId="ADAL" clId="{92DFCA1E-9827-424A-8B34-2BC844F9E856}" dt="2022-09-25T22:46:43.692" v="149" actId="20577"/>
      <pc:docMkLst>
        <pc:docMk/>
      </pc:docMkLst>
      <pc:sldChg chg="addSp delSp modSp mod">
        <pc:chgData name="UNB - AMa - Wanessa Cristina Reis Ribeiro" userId="cfec2968-652d-4b1c-88d7-e41096db917c" providerId="ADAL" clId="{92DFCA1E-9827-424A-8B34-2BC844F9E856}" dt="2022-09-25T22:45:39.628" v="109"/>
        <pc:sldMkLst>
          <pc:docMk/>
          <pc:sldMk cId="3001964378" sldId="257"/>
        </pc:sldMkLst>
        <pc:picChg chg="add mod">
          <ac:chgData name="UNB - AMa - Wanessa Cristina Reis Ribeiro" userId="cfec2968-652d-4b1c-88d7-e41096db917c" providerId="ADAL" clId="{92DFCA1E-9827-424A-8B34-2BC844F9E856}" dt="2022-09-25T22:45:39.628" v="109"/>
          <ac:picMkLst>
            <pc:docMk/>
            <pc:sldMk cId="3001964378" sldId="257"/>
            <ac:picMk id="2" creationId="{041705A7-848F-16F1-6C96-3CBE4757A6A3}"/>
          </ac:picMkLst>
        </pc:picChg>
        <pc:picChg chg="del mod">
          <ac:chgData name="UNB - AMa - Wanessa Cristina Reis Ribeiro" userId="cfec2968-652d-4b1c-88d7-e41096db917c" providerId="ADAL" clId="{92DFCA1E-9827-424A-8B34-2BC844F9E856}" dt="2022-09-25T22:42:37.348" v="75" actId="478"/>
          <ac:picMkLst>
            <pc:docMk/>
            <pc:sldMk cId="3001964378" sldId="257"/>
            <ac:picMk id="2" creationId="{D71F290C-B615-AF18-05F2-9F4A09C60FF5}"/>
          </ac:picMkLst>
        </pc:picChg>
        <pc:picChg chg="add del mod">
          <ac:chgData name="UNB - AMa - Wanessa Cristina Reis Ribeiro" userId="cfec2968-652d-4b1c-88d7-e41096db917c" providerId="ADAL" clId="{92DFCA1E-9827-424A-8B34-2BC844F9E856}" dt="2022-09-25T22:45:38.181" v="107" actId="478"/>
          <ac:picMkLst>
            <pc:docMk/>
            <pc:sldMk cId="3001964378" sldId="257"/>
            <ac:picMk id="3" creationId="{28B6B380-C94D-92D2-0560-BEB3A3E509C0}"/>
          </ac:picMkLst>
        </pc:picChg>
        <pc:picChg chg="add del mod">
          <ac:chgData name="UNB - AMa - Wanessa Cristina Reis Ribeiro" userId="cfec2968-652d-4b1c-88d7-e41096db917c" providerId="ADAL" clId="{92DFCA1E-9827-424A-8B34-2BC844F9E856}" dt="2022-09-25T22:45:38.733" v="108" actId="478"/>
          <ac:picMkLst>
            <pc:docMk/>
            <pc:sldMk cId="3001964378" sldId="257"/>
            <ac:picMk id="4" creationId="{2FF212D0-3912-7E8E-E361-1408F283D961}"/>
          </ac:picMkLst>
        </pc:picChg>
        <pc:picChg chg="add mod">
          <ac:chgData name="UNB - AMa - Wanessa Cristina Reis Ribeiro" userId="cfec2968-652d-4b1c-88d7-e41096db917c" providerId="ADAL" clId="{92DFCA1E-9827-424A-8B34-2BC844F9E856}" dt="2022-09-25T22:45:39.628" v="109"/>
          <ac:picMkLst>
            <pc:docMk/>
            <pc:sldMk cId="3001964378" sldId="257"/>
            <ac:picMk id="5" creationId="{D79E67B7-D77A-47AF-2B53-27D692123E0B}"/>
          </ac:picMkLst>
        </pc:picChg>
        <pc:picChg chg="del">
          <ac:chgData name="UNB - AMa - Wanessa Cristina Reis Ribeiro" userId="cfec2968-652d-4b1c-88d7-e41096db917c" providerId="ADAL" clId="{92DFCA1E-9827-424A-8B34-2BC844F9E856}" dt="2022-09-25T22:42:37.959" v="76" actId="478"/>
          <ac:picMkLst>
            <pc:docMk/>
            <pc:sldMk cId="3001964378" sldId="257"/>
            <ac:picMk id="20" creationId="{1BCBE382-FB98-7387-DBF7-B511AC6972FC}"/>
          </ac:picMkLst>
        </pc:picChg>
      </pc:sldChg>
      <pc:sldChg chg="addSp delSp modSp mod">
        <pc:chgData name="UNB - AMa - Wanessa Cristina Reis Ribeiro" userId="cfec2968-652d-4b1c-88d7-e41096db917c" providerId="ADAL" clId="{92DFCA1E-9827-424A-8B34-2BC844F9E856}" dt="2022-09-25T22:42:14.324" v="74" actId="20577"/>
        <pc:sldMkLst>
          <pc:docMk/>
          <pc:sldMk cId="2433216380" sldId="258"/>
        </pc:sldMkLst>
        <pc:spChg chg="add mod">
          <ac:chgData name="UNB - AMa - Wanessa Cristina Reis Ribeiro" userId="cfec2968-652d-4b1c-88d7-e41096db917c" providerId="ADAL" clId="{92DFCA1E-9827-424A-8B34-2BC844F9E856}" dt="2022-09-25T22:42:04.218" v="64" actId="1076"/>
          <ac:spMkLst>
            <pc:docMk/>
            <pc:sldMk cId="2433216380" sldId="258"/>
            <ac:spMk id="2" creationId="{551F4109-ED5D-5C8D-180E-E6DD7AE810C7}"/>
          </ac:spMkLst>
        </pc:spChg>
        <pc:spChg chg="add mod">
          <ac:chgData name="UNB - AMa - Wanessa Cristina Reis Ribeiro" userId="cfec2968-652d-4b1c-88d7-e41096db917c" providerId="ADAL" clId="{92DFCA1E-9827-424A-8B34-2BC844F9E856}" dt="2022-09-25T22:41:59.690" v="63"/>
          <ac:spMkLst>
            <pc:docMk/>
            <pc:sldMk cId="2433216380" sldId="258"/>
            <ac:spMk id="3" creationId="{2F883D99-0F39-A249-606E-F86C3FEB28C3}"/>
          </ac:spMkLst>
        </pc:spChg>
        <pc:spChg chg="add mod">
          <ac:chgData name="UNB - AMa - Wanessa Cristina Reis Ribeiro" userId="cfec2968-652d-4b1c-88d7-e41096db917c" providerId="ADAL" clId="{92DFCA1E-9827-424A-8B34-2BC844F9E856}" dt="2022-09-25T22:42:14.324" v="74" actId="20577"/>
          <ac:spMkLst>
            <pc:docMk/>
            <pc:sldMk cId="2433216380" sldId="258"/>
            <ac:spMk id="4" creationId="{A09D1978-C20F-A634-16AB-E6156B7419C5}"/>
          </ac:spMkLst>
        </pc:spChg>
        <pc:spChg chg="del mod">
          <ac:chgData name="UNB - AMa - Wanessa Cristina Reis Ribeiro" userId="cfec2968-652d-4b1c-88d7-e41096db917c" providerId="ADAL" clId="{92DFCA1E-9827-424A-8B34-2BC844F9E856}" dt="2022-09-25T22:41:57.365" v="61" actId="478"/>
          <ac:spMkLst>
            <pc:docMk/>
            <pc:sldMk cId="2433216380" sldId="258"/>
            <ac:spMk id="26" creationId="{DC0D46A4-B1D4-DF51-296D-71ECA404F641}"/>
          </ac:spMkLst>
        </pc:spChg>
        <pc:spChg chg="del mod">
          <ac:chgData name="UNB - AMa - Wanessa Cristina Reis Ribeiro" userId="cfec2968-652d-4b1c-88d7-e41096db917c" providerId="ADAL" clId="{92DFCA1E-9827-424A-8B34-2BC844F9E856}" dt="2022-09-25T22:41:58.698" v="62" actId="478"/>
          <ac:spMkLst>
            <pc:docMk/>
            <pc:sldMk cId="2433216380" sldId="258"/>
            <ac:spMk id="27" creationId="{F1FE0D8D-C167-4670-F22A-AFB64D002E7C}"/>
          </ac:spMkLst>
        </pc:spChg>
        <pc:spChg chg="del mod">
          <ac:chgData name="UNB - AMa - Wanessa Cristina Reis Ribeiro" userId="cfec2968-652d-4b1c-88d7-e41096db917c" providerId="ADAL" clId="{92DFCA1E-9827-424A-8B34-2BC844F9E856}" dt="2022-09-25T22:41:55.927" v="60" actId="478"/>
          <ac:spMkLst>
            <pc:docMk/>
            <pc:sldMk cId="2433216380" sldId="258"/>
            <ac:spMk id="34" creationId="{00000000-0000-0000-0000-000000000000}"/>
          </ac:spMkLst>
        </pc:spChg>
      </pc:sldChg>
      <pc:sldChg chg="addSp delSp modSp mod">
        <pc:chgData name="UNB - AMa - Wanessa Cristina Reis Ribeiro" userId="cfec2968-652d-4b1c-88d7-e41096db917c" providerId="ADAL" clId="{92DFCA1E-9827-424A-8B34-2BC844F9E856}" dt="2022-09-25T21:17:40.703" v="42" actId="1076"/>
        <pc:sldMkLst>
          <pc:docMk/>
          <pc:sldMk cId="2451219081" sldId="260"/>
        </pc:sldMkLst>
        <pc:spChg chg="add mod">
          <ac:chgData name="UNB - AMa - Wanessa Cristina Reis Ribeiro" userId="cfec2968-652d-4b1c-88d7-e41096db917c" providerId="ADAL" clId="{92DFCA1E-9827-424A-8B34-2BC844F9E856}" dt="2022-09-25T21:17:33.064" v="38" actId="1076"/>
          <ac:spMkLst>
            <pc:docMk/>
            <pc:sldMk cId="2451219081" sldId="260"/>
            <ac:spMk id="2" creationId="{41158B80-DC73-964E-EF92-4A3FB4805DFF}"/>
          </ac:spMkLst>
        </pc:spChg>
        <pc:spChg chg="add mod">
          <ac:chgData name="UNB - AMa - Wanessa Cristina Reis Ribeiro" userId="cfec2968-652d-4b1c-88d7-e41096db917c" providerId="ADAL" clId="{92DFCA1E-9827-424A-8B34-2BC844F9E856}" dt="2022-09-25T21:17:36.820" v="40" actId="1076"/>
          <ac:spMkLst>
            <pc:docMk/>
            <pc:sldMk cId="2451219081" sldId="260"/>
            <ac:spMk id="3" creationId="{804EE195-33D2-E518-3FE0-C346FD331B7B}"/>
          </ac:spMkLst>
        </pc:spChg>
        <pc:spChg chg="add mod">
          <ac:chgData name="UNB - AMa - Wanessa Cristina Reis Ribeiro" userId="cfec2968-652d-4b1c-88d7-e41096db917c" providerId="ADAL" clId="{92DFCA1E-9827-424A-8B34-2BC844F9E856}" dt="2022-09-25T21:17:36.820" v="40" actId="1076"/>
          <ac:spMkLst>
            <pc:docMk/>
            <pc:sldMk cId="2451219081" sldId="260"/>
            <ac:spMk id="4" creationId="{B69C693D-C60A-6006-1A18-B24FA84EE7E1}"/>
          </ac:spMkLst>
        </pc:spChg>
        <pc:spChg chg="add mod">
          <ac:chgData name="UNB - AMa - Wanessa Cristina Reis Ribeiro" userId="cfec2968-652d-4b1c-88d7-e41096db917c" providerId="ADAL" clId="{92DFCA1E-9827-424A-8B34-2BC844F9E856}" dt="2022-09-25T21:17:40.703" v="42" actId="1076"/>
          <ac:spMkLst>
            <pc:docMk/>
            <pc:sldMk cId="2451219081" sldId="260"/>
            <ac:spMk id="5" creationId="{9F992384-92C5-D6B9-B477-C74BF21AA9A3}"/>
          </ac:spMkLst>
        </pc:spChg>
        <pc:spChg chg="add mod">
          <ac:chgData name="UNB - AMa - Wanessa Cristina Reis Ribeiro" userId="cfec2968-652d-4b1c-88d7-e41096db917c" providerId="ADAL" clId="{92DFCA1E-9827-424A-8B34-2BC844F9E856}" dt="2022-09-25T21:17:40.703" v="42" actId="1076"/>
          <ac:spMkLst>
            <pc:docMk/>
            <pc:sldMk cId="2451219081" sldId="260"/>
            <ac:spMk id="7" creationId="{6FDEE1CF-EA76-2463-5218-1A7E8D9DD51F}"/>
          </ac:spMkLst>
        </pc:spChg>
        <pc:spChg chg="mod">
          <ac:chgData name="UNB - AMa - Wanessa Cristina Reis Ribeiro" userId="cfec2968-652d-4b1c-88d7-e41096db917c" providerId="ADAL" clId="{92DFCA1E-9827-424A-8B34-2BC844F9E856}" dt="2022-09-25T21:17:21.963" v="28" actId="14100"/>
          <ac:spMkLst>
            <pc:docMk/>
            <pc:sldMk cId="2451219081" sldId="260"/>
            <ac:spMk id="15" creationId="{9E1AD1A2-D309-EF0D-83D5-91398E9BCC68}"/>
          </ac:spMkLst>
        </pc:spChg>
        <pc:spChg chg="mod">
          <ac:chgData name="UNB - AMa - Wanessa Cristina Reis Ribeiro" userId="cfec2968-652d-4b1c-88d7-e41096db917c" providerId="ADAL" clId="{92DFCA1E-9827-424A-8B34-2BC844F9E856}" dt="2022-09-25T21:17:28.823" v="36" actId="1076"/>
          <ac:spMkLst>
            <pc:docMk/>
            <pc:sldMk cId="2451219081" sldId="260"/>
            <ac:spMk id="17" creationId="{C6D8D0E7-4EA7-D981-A689-D0F4617C1249}"/>
          </ac:spMkLst>
        </pc:spChg>
        <pc:spChg chg="del mod">
          <ac:chgData name="UNB - AMa - Wanessa Cristina Reis Ribeiro" userId="cfec2968-652d-4b1c-88d7-e41096db917c" providerId="ADAL" clId="{92DFCA1E-9827-424A-8B34-2BC844F9E856}" dt="2022-09-25T21:17:26.178" v="34" actId="478"/>
          <ac:spMkLst>
            <pc:docMk/>
            <pc:sldMk cId="2451219081" sldId="260"/>
            <ac:spMk id="27" creationId="{5308D17D-A916-261F-118A-D4D5A5C063D0}"/>
          </ac:spMkLst>
        </pc:spChg>
        <pc:spChg chg="del mod">
          <ac:chgData name="UNB - AMa - Wanessa Cristina Reis Ribeiro" userId="cfec2968-652d-4b1c-88d7-e41096db917c" providerId="ADAL" clId="{92DFCA1E-9827-424A-8B34-2BC844F9E856}" dt="2022-09-25T21:17:25.806" v="33" actId="478"/>
          <ac:spMkLst>
            <pc:docMk/>
            <pc:sldMk cId="2451219081" sldId="260"/>
            <ac:spMk id="29" creationId="{3CC3373A-50A7-8CFA-A9D9-34EA20C1F418}"/>
          </ac:spMkLst>
        </pc:spChg>
        <pc:spChg chg="del mod">
          <ac:chgData name="UNB - AMa - Wanessa Cristina Reis Ribeiro" userId="cfec2968-652d-4b1c-88d7-e41096db917c" providerId="ADAL" clId="{92DFCA1E-9827-424A-8B34-2BC844F9E856}" dt="2022-09-25T21:17:25.360" v="31" actId="478"/>
          <ac:spMkLst>
            <pc:docMk/>
            <pc:sldMk cId="2451219081" sldId="260"/>
            <ac:spMk id="30" creationId="{62DA7CE9-9980-43EA-9B96-F5995231AF3B}"/>
          </ac:spMkLst>
        </pc:spChg>
        <pc:spChg chg="del mod">
          <ac:chgData name="UNB - AMa - Wanessa Cristina Reis Ribeiro" userId="cfec2968-652d-4b1c-88d7-e41096db917c" providerId="ADAL" clId="{92DFCA1E-9827-424A-8B34-2BC844F9E856}" dt="2022-09-25T21:17:24.967" v="30" actId="478"/>
          <ac:spMkLst>
            <pc:docMk/>
            <pc:sldMk cId="2451219081" sldId="260"/>
            <ac:spMk id="31" creationId="{A1049F32-3DF2-D93F-B205-BF2877DA87BC}"/>
          </ac:spMkLst>
        </pc:spChg>
        <pc:spChg chg="del">
          <ac:chgData name="UNB - AMa - Wanessa Cristina Reis Ribeiro" userId="cfec2968-652d-4b1c-88d7-e41096db917c" providerId="ADAL" clId="{92DFCA1E-9827-424A-8B34-2BC844F9E856}" dt="2022-09-25T21:17:24.306" v="29" actId="478"/>
          <ac:spMkLst>
            <pc:docMk/>
            <pc:sldMk cId="2451219081" sldId="260"/>
            <ac:spMk id="32" creationId="{D49FCC48-449E-B2D4-91EA-822024410AB9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2:44:37.053" v="106" actId="20577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92DFCA1E-9827-424A-8B34-2BC844F9E856}" dt="2022-09-25T22:44:37.053" v="106" actId="20577"/>
          <ac:spMkLst>
            <pc:docMk/>
            <pc:sldMk cId="749341032" sldId="267"/>
            <ac:spMk id="12" creationId="{C078C0A3-A61E-6195-9162-AE43BDFAE008}"/>
          </ac:spMkLst>
        </pc:spChg>
        <pc:spChg chg="mod">
          <ac:chgData name="UNB - AMa - Wanessa Cristina Reis Ribeiro" userId="cfec2968-652d-4b1c-88d7-e41096db917c" providerId="ADAL" clId="{92DFCA1E-9827-424A-8B34-2BC844F9E856}" dt="2022-09-25T22:44:17.712" v="100" actId="20577"/>
          <ac:spMkLst>
            <pc:docMk/>
            <pc:sldMk cId="749341032" sldId="267"/>
            <ac:spMk id="15" creationId="{99E5C79A-CD9F-1EA3-6C8F-142DDA1AC02E}"/>
          </ac:spMkLst>
        </pc:spChg>
      </pc:sldChg>
      <pc:sldChg chg="addSp delSp modSp mod">
        <pc:chgData name="UNB - AMa - Wanessa Cristina Reis Ribeiro" userId="cfec2968-652d-4b1c-88d7-e41096db917c" providerId="ADAL" clId="{92DFCA1E-9827-424A-8B34-2BC844F9E856}" dt="2022-09-25T22:46:43.692" v="149" actId="20577"/>
        <pc:sldMkLst>
          <pc:docMk/>
          <pc:sldMk cId="1109400992" sldId="273"/>
        </pc:sldMkLst>
        <pc:spChg chg="add mod">
          <ac:chgData name="UNB - AMa - Wanessa Cristina Reis Ribeiro" userId="cfec2968-652d-4b1c-88d7-e41096db917c" providerId="ADAL" clId="{92DFCA1E-9827-424A-8B34-2BC844F9E856}" dt="2022-09-25T22:46:43.692" v="149" actId="20577"/>
          <ac:spMkLst>
            <pc:docMk/>
            <pc:sldMk cId="1109400992" sldId="273"/>
            <ac:spMk id="2" creationId="{F1784C05-531B-F697-1D49-2CFE86F38179}"/>
          </ac:spMkLst>
        </pc:spChg>
        <pc:spChg chg="del mod">
          <ac:chgData name="UNB - AMa - Wanessa Cristina Reis Ribeiro" userId="cfec2968-652d-4b1c-88d7-e41096db917c" providerId="ADAL" clId="{92DFCA1E-9827-424A-8B34-2BC844F9E856}" dt="2022-09-25T22:43:27.630" v="83" actId="478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92DFCA1E-9827-424A-8B34-2BC844F9E856}" dt="2022-09-25T21:18:12.137" v="50" actId="1076"/>
          <ac:spMkLst>
            <pc:docMk/>
            <pc:sldMk cId="1109400992" sldId="273"/>
            <ac:spMk id="26" creationId="{072F216E-C9F0-7BF3-CDD0-4818CA6124A7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1:18:40.430" v="53" actId="255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92DFCA1E-9827-424A-8B34-2BC844F9E856}" dt="2022-09-25T21:18:40.430" v="53" actId="255"/>
          <ac:spMkLst>
            <pc:docMk/>
            <pc:sldMk cId="2806844550" sldId="274"/>
            <ac:spMk id="43" creationId="{3119B263-FFDD-D913-E057-7EBF19C7FE3A}"/>
          </ac:spMkLst>
        </pc:spChg>
        <pc:spChg chg="mod">
          <ac:chgData name="UNB - AMa - Wanessa Cristina Reis Ribeiro" userId="cfec2968-652d-4b1c-88d7-e41096db917c" providerId="ADAL" clId="{92DFCA1E-9827-424A-8B34-2BC844F9E856}" dt="2022-09-25T21:18:40.430" v="53" actId="255"/>
          <ac:spMkLst>
            <pc:docMk/>
            <pc:sldMk cId="2806844550" sldId="274"/>
            <ac:spMk id="45" creationId="{3E6AF4C9-FFA0-FB78-68F1-692362CD94D1}"/>
          </ac:spMkLst>
        </pc:spChg>
        <pc:spChg chg="mod">
          <ac:chgData name="UNB - AMa - Wanessa Cristina Reis Ribeiro" userId="cfec2968-652d-4b1c-88d7-e41096db917c" providerId="ADAL" clId="{92DFCA1E-9827-424A-8B34-2BC844F9E856}" dt="2022-09-25T21:18:40.430" v="53" actId="255"/>
          <ac:spMkLst>
            <pc:docMk/>
            <pc:sldMk cId="2806844550" sldId="274"/>
            <ac:spMk id="47" creationId="{9674A0CA-4A13-CA2E-8DCE-A02583E0AF4A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1:17:47.969" v="44" actId="255"/>
        <pc:sldMkLst>
          <pc:docMk/>
          <pc:sldMk cId="2245872462" sldId="279"/>
        </pc:sldMkLst>
        <pc:spChg chg="mod">
          <ac:chgData name="UNB - AMa - Wanessa Cristina Reis Ribeiro" userId="cfec2968-652d-4b1c-88d7-e41096db917c" providerId="ADAL" clId="{92DFCA1E-9827-424A-8B34-2BC844F9E856}" dt="2022-09-25T21:17:47.969" v="44" actId="255"/>
          <ac:spMkLst>
            <pc:docMk/>
            <pc:sldMk cId="2245872462" sldId="279"/>
            <ac:spMk id="55" creationId="{F7F37875-BF98-00D9-9B5F-DE0E56F9E3A7}"/>
          </ac:spMkLst>
        </pc:spChg>
      </pc:sldChg>
      <pc:sldChg chg="addSp delSp modSp mod">
        <pc:chgData name="UNB - AMa - Wanessa Cristina Reis Ribeiro" userId="cfec2968-652d-4b1c-88d7-e41096db917c" providerId="ADAL" clId="{92DFCA1E-9827-424A-8B34-2BC844F9E856}" dt="2022-09-25T22:46:16.695" v="113"/>
        <pc:sldMkLst>
          <pc:docMk/>
          <pc:sldMk cId="2069890602" sldId="292"/>
        </pc:sldMkLst>
        <pc:spChg chg="add del mod">
          <ac:chgData name="UNB - AMa - Wanessa Cristina Reis Ribeiro" userId="cfec2968-652d-4b1c-88d7-e41096db917c" providerId="ADAL" clId="{92DFCA1E-9827-424A-8B34-2BC844F9E856}" dt="2022-09-25T22:46:15.644" v="112" actId="478"/>
          <ac:spMkLst>
            <pc:docMk/>
            <pc:sldMk cId="2069890602" sldId="292"/>
            <ac:spMk id="2" creationId="{A835F9FE-811A-EA59-40CB-7F7F9CC3CE90}"/>
          </ac:spMkLst>
        </pc:spChg>
        <pc:spChg chg="add mod">
          <ac:chgData name="UNB - AMa - Wanessa Cristina Reis Ribeiro" userId="cfec2968-652d-4b1c-88d7-e41096db917c" providerId="ADAL" clId="{92DFCA1E-9827-424A-8B34-2BC844F9E856}" dt="2022-09-25T22:46:16.695" v="113"/>
          <ac:spMkLst>
            <pc:docMk/>
            <pc:sldMk cId="2069890602" sldId="292"/>
            <ac:spMk id="3" creationId="{A51706ED-1665-0F58-3CEB-ABA85954650F}"/>
          </ac:spMkLst>
        </pc:spChg>
        <pc:spChg chg="del">
          <ac:chgData name="UNB - AMa - Wanessa Cristina Reis Ribeiro" userId="cfec2968-652d-4b1c-88d7-e41096db917c" providerId="ADAL" clId="{92DFCA1E-9827-424A-8B34-2BC844F9E856}" dt="2022-09-25T22:43:13.154" v="80" actId="478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1:18:49.228" v="55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92DFCA1E-9827-424A-8B34-2BC844F9E856}" dt="2022-09-25T21:18:49.228" v="55" actId="255"/>
          <ac:spMkLst>
            <pc:docMk/>
            <pc:sldMk cId="3386527472" sldId="293"/>
            <ac:spMk id="3" creationId="{9E3DECC0-F8E5-70CA-E11C-D2529E11ABD4}"/>
          </ac:spMkLst>
        </pc:spChg>
      </pc:sldChg>
      <pc:sldChg chg="addSp delSp modSp mod">
        <pc:chgData name="UNB - AMa - Wanessa Cristina Reis Ribeiro" userId="cfec2968-652d-4b1c-88d7-e41096db917c" providerId="ADAL" clId="{92DFCA1E-9827-424A-8B34-2BC844F9E856}" dt="2022-09-25T22:45:59.353" v="111"/>
        <pc:sldMkLst>
          <pc:docMk/>
          <pc:sldMk cId="651803828" sldId="294"/>
        </pc:sldMkLst>
        <pc:spChg chg="add mod">
          <ac:chgData name="UNB - AMa - Wanessa Cristina Reis Ribeiro" userId="cfec2968-652d-4b1c-88d7-e41096db917c" providerId="ADAL" clId="{92DFCA1E-9827-424A-8B34-2BC844F9E856}" dt="2022-09-25T22:45:59.353" v="111"/>
          <ac:spMkLst>
            <pc:docMk/>
            <pc:sldMk cId="651803828" sldId="294"/>
            <ac:spMk id="3" creationId="{CAFC0599-A907-EADD-D538-24BD856514DA}"/>
          </ac:spMkLst>
        </pc:spChg>
        <pc:spChg chg="del">
          <ac:chgData name="UNB - AMa - Wanessa Cristina Reis Ribeiro" userId="cfec2968-652d-4b1c-88d7-e41096db917c" providerId="ADAL" clId="{92DFCA1E-9827-424A-8B34-2BC844F9E856}" dt="2022-09-25T22:42:58.586" v="78" actId="478"/>
          <ac:spMkLst>
            <pc:docMk/>
            <pc:sldMk cId="651803828" sldId="294"/>
            <ac:spMk id="3" creationId="{F0A288DF-94EE-2898-42D9-8A87B55EA3F7}"/>
          </ac:spMkLst>
        </pc:spChg>
        <pc:spChg chg="add del mod">
          <ac:chgData name="UNB - AMa - Wanessa Cristina Reis Ribeiro" userId="cfec2968-652d-4b1c-88d7-e41096db917c" providerId="ADAL" clId="{92DFCA1E-9827-424A-8B34-2BC844F9E856}" dt="2022-09-25T22:45:58.976" v="110" actId="478"/>
          <ac:spMkLst>
            <pc:docMk/>
            <pc:sldMk cId="651803828" sldId="294"/>
            <ac:spMk id="4" creationId="{9B87572F-4FDA-4CE1-1413-97ADA931EFB4}"/>
          </ac:spMkLst>
        </pc:spChg>
        <pc:spChg chg="mod">
          <ac:chgData name="UNB - AMa - Wanessa Cristina Reis Ribeiro" userId="cfec2968-652d-4b1c-88d7-e41096db917c" providerId="ADAL" clId="{92DFCA1E-9827-424A-8B34-2BC844F9E856}" dt="2022-09-25T21:18:58.373" v="58" actId="1076"/>
          <ac:spMkLst>
            <pc:docMk/>
            <pc:sldMk cId="651803828" sldId="294"/>
            <ac:spMk id="6" creationId="{077486FE-7286-1A71-A055-D02C01E3EC25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1:18:00.308" v="46" actId="2710"/>
        <pc:sldMkLst>
          <pc:docMk/>
          <pc:sldMk cId="3990252120" sldId="295"/>
        </pc:sldMkLst>
        <pc:spChg chg="mod">
          <ac:chgData name="UNB - AMa - Wanessa Cristina Reis Ribeiro" userId="cfec2968-652d-4b1c-88d7-e41096db917c" providerId="ADAL" clId="{92DFCA1E-9827-424A-8B34-2BC844F9E856}" dt="2022-09-25T21:18:00.308" v="46" actId="2710"/>
          <ac:spMkLst>
            <pc:docMk/>
            <pc:sldMk cId="3990252120" sldId="295"/>
            <ac:spMk id="3" creationId="{A8102B7D-85AC-458A-38B7-4592711512D8}"/>
          </ac:spMkLst>
        </pc:spChg>
      </pc:sldChg>
      <pc:sldChg chg="modSp mod">
        <pc:chgData name="UNB - AMa - Wanessa Cristina Reis Ribeiro" userId="cfec2968-652d-4b1c-88d7-e41096db917c" providerId="ADAL" clId="{92DFCA1E-9827-424A-8B34-2BC844F9E856}" dt="2022-09-25T21:18:19.319" v="51" actId="2711"/>
        <pc:sldMkLst>
          <pc:docMk/>
          <pc:sldMk cId="1022613385" sldId="296"/>
        </pc:sldMkLst>
        <pc:graphicFrameChg chg="modGraphic">
          <ac:chgData name="UNB - AMa - Wanessa Cristina Reis Ribeiro" userId="cfec2968-652d-4b1c-88d7-e41096db917c" providerId="ADAL" clId="{92DFCA1E-9827-424A-8B34-2BC844F9E856}" dt="2022-09-25T21:18:19.319" v="51" actId="2711"/>
          <ac:graphicFrameMkLst>
            <pc:docMk/>
            <pc:sldMk cId="1022613385" sldId="296"/>
            <ac:graphicFrameMk id="2" creationId="{DAADC922-0DAE-FC0C-DD6C-676F6350F62E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612913" y="648586"/>
            <a:ext cx="4579088" cy="547576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41705A7-848F-16F1-6C96-3CBE4757A6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79E67B7-D77A-47AF-2B53-27D692123E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tângulo 48">
            <a:extLst>
              <a:ext uri="{FF2B5EF4-FFF2-40B4-BE49-F238E27FC236}">
                <a16:creationId xmlns:a16="http://schemas.microsoft.com/office/drawing/2014/main" id="{E56D7E7F-6776-5DDE-921E-614AD690FB8A}"/>
              </a:ext>
            </a:extLst>
          </p:cNvPr>
          <p:cNvSpPr/>
          <p:nvPr/>
        </p:nvSpPr>
        <p:spPr>
          <a:xfrm>
            <a:off x="1275904" y="909026"/>
            <a:ext cx="5337545" cy="25199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CDCAFDE-B7E9-97D2-D991-C0573367FE3D}"/>
              </a:ext>
            </a:extLst>
          </p:cNvPr>
          <p:cNvSpPr/>
          <p:nvPr/>
        </p:nvSpPr>
        <p:spPr>
          <a:xfrm>
            <a:off x="1275904" y="3498054"/>
            <a:ext cx="5337545" cy="251997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EA2552AF-DA06-97CA-A195-24DD593D6A15}"/>
              </a:ext>
            </a:extLst>
          </p:cNvPr>
          <p:cNvSpPr/>
          <p:nvPr/>
        </p:nvSpPr>
        <p:spPr>
          <a:xfrm>
            <a:off x="6677247" y="909026"/>
            <a:ext cx="4263655" cy="510900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3119B263-FFDD-D913-E057-7EBF19C7FE3A}"/>
              </a:ext>
            </a:extLst>
          </p:cNvPr>
          <p:cNvSpPr txBox="1"/>
          <p:nvPr/>
        </p:nvSpPr>
        <p:spPr>
          <a:xfrm>
            <a:off x="2013097" y="1335334"/>
            <a:ext cx="4082903" cy="1711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Leia a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parábola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dos talentos em Mateus 25:14-30 e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faça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uma lista de seus talentos, dons e habilidades. Tente pensar em pelo menos 10 itens. </a:t>
            </a: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3E6AF4C9-FFA0-FB78-68F1-692362CD94D1}"/>
              </a:ext>
            </a:extLst>
          </p:cNvPr>
          <p:cNvSpPr txBox="1"/>
          <p:nvPr/>
        </p:nvSpPr>
        <p:spPr>
          <a:xfrm>
            <a:off x="7255391" y="1275696"/>
            <a:ext cx="3107365" cy="5035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Escolha um dos talentos que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voce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̂ possui e que gostaria de aprimorar e pense em como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voce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̂ pode fazer isso. Existem cursos, livros ou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alguém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 que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voce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̂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conheça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 que poderia ajudá-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la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 a crescer nessa </a:t>
            </a:r>
            <a:r>
              <a:rPr lang="pt-BR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área</a:t>
            </a: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? Defina um plano para fortalecer e usar esse talento. Dê os primeiros passos essa semana. </a:t>
            </a:r>
          </a:p>
          <a:p>
            <a:pPr>
              <a:lnSpc>
                <a:spcPct val="150000"/>
              </a:lnSpc>
            </a:pP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 </a:t>
            </a:r>
          </a:p>
        </p:txBody>
      </p:sp>
      <p:sp>
        <p:nvSpPr>
          <p:cNvPr id="47" name="CaixaDeTexto 46">
            <a:extLst>
              <a:ext uri="{FF2B5EF4-FFF2-40B4-BE49-F238E27FC236}">
                <a16:creationId xmlns:a16="http://schemas.microsoft.com/office/drawing/2014/main" id="{9674A0CA-4A13-CA2E-8DCE-A02583E0AF4A}"/>
              </a:ext>
            </a:extLst>
          </p:cNvPr>
          <p:cNvSpPr txBox="1"/>
          <p:nvPr/>
        </p:nvSpPr>
        <p:spPr>
          <a:xfrm>
            <a:off x="2013097" y="4043999"/>
            <a:ext cx="3753294" cy="1295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Deus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não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espera que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voce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̂ dê aos outros o que Ele primeiramente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não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concedeu a </a:t>
            </a:r>
            <a:r>
              <a:rPr lang="pt-BR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voce</a:t>
            </a: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̂. </a:t>
            </a:r>
          </a:p>
        </p:txBody>
      </p:sp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553842" y="2667020"/>
            <a:ext cx="5160236" cy="13012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Sucesso se estende em direção ao meu potencial pleno, através de Cristo, que me fortalece. </a:t>
            </a:r>
          </a:p>
          <a:p>
            <a:pPr marL="0" indent="0" algn="ctr">
              <a:lnSpc>
                <a:spcPct val="200000"/>
              </a:lnSpc>
              <a:buFont typeface="Arial" panose="020B0604020202020204" pitchFamily="34" charset="0"/>
              <a:buNone/>
            </a:pPr>
            <a:endParaRPr lang="en-US" sz="2000" dirty="0">
              <a:solidFill>
                <a:schemeClr val="bg1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77486FE-7286-1A71-A055-D02C01E3EC25}"/>
              </a:ext>
            </a:extLst>
          </p:cNvPr>
          <p:cNvSpPr txBox="1"/>
          <p:nvPr/>
        </p:nvSpPr>
        <p:spPr>
          <a:xfrm>
            <a:off x="7004923" y="1529678"/>
            <a:ext cx="4287579" cy="37379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obrigada pelos dons e talentos que o Senhor me concedeu. Quero utilizá-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e multiplicá-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los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para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abençoar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outras pessoas e para honrar ao Senhor. Por favor, dá-me um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coração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disposto e obediente para seguir a Tua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liderança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. Somente assim, poderei ser realizada.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Amém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!” </a:t>
            </a:r>
          </a:p>
        </p:txBody>
      </p:sp>
      <p:sp>
        <p:nvSpPr>
          <p:cNvPr id="3" name="TextBox 22">
            <a:extLst>
              <a:ext uri="{FF2B5EF4-FFF2-40B4-BE49-F238E27FC236}">
                <a16:creationId xmlns:a16="http://schemas.microsoft.com/office/drawing/2014/main" id="{CAFC0599-A907-EADD-D538-24BD856514DA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63935" y="988797"/>
            <a:ext cx="4864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2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10" y="1076524"/>
            <a:ext cx="1323656" cy="1808375"/>
          </a:xfrm>
          <a:prstGeom prst="rect">
            <a:avLst/>
          </a:prstGeom>
        </p:spPr>
      </p:pic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8961121" y="3660061"/>
            <a:ext cx="3190875" cy="3197939"/>
          </a:xfrm>
          <a:prstGeom prst="rect">
            <a:avLst/>
          </a:prstGeom>
        </p:spPr>
      </p:pic>
      <p:pic>
        <p:nvPicPr>
          <p:cNvPr id="9" name="Imagem 8" descr="Mulher com vestido branco e homem de terno e gravata&#10;&#10;Descrição gerada automaticamente">
            <a:extLst>
              <a:ext uri="{FF2B5EF4-FFF2-40B4-BE49-F238E27FC236}">
                <a16:creationId xmlns:a16="http://schemas.microsoft.com/office/drawing/2014/main" id="{BC3E5962-3575-D220-BC51-F32E546F5A1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04"/>
          <a:stretch/>
        </p:blipFill>
        <p:spPr>
          <a:xfrm>
            <a:off x="3766525" y="1481605"/>
            <a:ext cx="4375104" cy="5376395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551F4109-ED5D-5C8D-180E-E6DD7AE810C7}"/>
              </a:ext>
            </a:extLst>
          </p:cNvPr>
          <p:cNvSpPr txBox="1"/>
          <p:nvPr/>
        </p:nvSpPr>
        <p:spPr>
          <a:xfrm>
            <a:off x="1013996" y="3920581"/>
            <a:ext cx="16342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Lección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sp>
        <p:nvSpPr>
          <p:cNvPr id="3" name="TextBox 33">
            <a:extLst>
              <a:ext uri="{FF2B5EF4-FFF2-40B4-BE49-F238E27FC236}">
                <a16:creationId xmlns:a16="http://schemas.microsoft.com/office/drawing/2014/main" id="{2F883D99-0F39-A249-606E-F86C3FEB28C3}"/>
              </a:ext>
            </a:extLst>
          </p:cNvPr>
          <p:cNvSpPr txBox="1"/>
          <p:nvPr/>
        </p:nvSpPr>
        <p:spPr>
          <a:xfrm>
            <a:off x="4769149" y="312129"/>
            <a:ext cx="29489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Una </a:t>
            </a:r>
            <a:r>
              <a:rPr lang="en-US" sz="4000" dirty="0" err="1">
                <a:latin typeface="Footlight MT Light" panose="0204060206030A020304" pitchFamily="18" charset="77"/>
              </a:rPr>
              <a:t>mujer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4" name="TextBox 33">
            <a:extLst>
              <a:ext uri="{FF2B5EF4-FFF2-40B4-BE49-F238E27FC236}">
                <a16:creationId xmlns:a16="http://schemas.microsoft.com/office/drawing/2014/main" id="{A09D1978-C20F-A634-16AB-E6156B7419C5}"/>
              </a:ext>
            </a:extLst>
          </p:cNvPr>
          <p:cNvSpPr txBox="1"/>
          <p:nvPr/>
        </p:nvSpPr>
        <p:spPr>
          <a:xfrm>
            <a:off x="4038750" y="843907"/>
            <a:ext cx="38193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satisfecha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078C0A3-A61E-6195-9162-AE43BDFAE008}"/>
              </a:ext>
            </a:extLst>
          </p:cNvPr>
          <p:cNvSpPr txBox="1"/>
          <p:nvPr/>
        </p:nvSpPr>
        <p:spPr>
          <a:xfrm>
            <a:off x="2576137" y="4871231"/>
            <a:ext cx="12091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Hecho </a:t>
            </a:r>
            <a:r>
              <a:rPr lang="en-US" sz="18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3:6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99E5C79A-CD9F-1EA3-6C8F-142DDA1AC02E}"/>
              </a:ext>
            </a:extLst>
          </p:cNvPr>
          <p:cNvSpPr txBox="1"/>
          <p:nvPr/>
        </p:nvSpPr>
        <p:spPr>
          <a:xfrm>
            <a:off x="2576137" y="2514364"/>
            <a:ext cx="6671774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s-ES_tradnl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“Pero Pedro dijo: ‘No tengo plata ni oro, pero lo que tengo te doy: en el nombre de Jesucristo de Nazaret, levántate y anda’”</a:t>
            </a:r>
            <a:endParaRPr lang="pt-BR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53104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825646" y="373004"/>
            <a:ext cx="5628318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Quem tem expectativas para o seu papel?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575763" y="1651980"/>
            <a:ext cx="4535172" cy="3046011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9E1AD1A2-D309-EF0D-83D5-91398E9BCC68}"/>
              </a:ext>
            </a:extLst>
          </p:cNvPr>
          <p:cNvSpPr txBox="1"/>
          <p:nvPr/>
        </p:nvSpPr>
        <p:spPr>
          <a:xfrm>
            <a:off x="1618814" y="1615845"/>
            <a:ext cx="4730031" cy="40601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Pais e avós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Esposo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Membros da igreja ou do trabalho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Filhos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Cultura </a:t>
            </a:r>
          </a:p>
          <a:p>
            <a:pPr>
              <a:lnSpc>
                <a:spcPct val="200000"/>
              </a:lnSpc>
            </a:pPr>
            <a:r>
              <a:rPr lang="pt-BR" sz="2200" dirty="0">
                <a:ea typeface="Open Sans Condensed Condensed Light" pitchFamily="2" charset="0"/>
                <a:cs typeface="Open Sans Condensed Condensed Light" pitchFamily="2" charset="0"/>
              </a:rPr>
              <a:t>Deus 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C6D8D0E7-4EA7-D981-A689-D0F4617C1249}"/>
              </a:ext>
            </a:extLst>
          </p:cNvPr>
          <p:cNvSpPr/>
          <p:nvPr/>
        </p:nvSpPr>
        <p:spPr>
          <a:xfrm>
            <a:off x="1143967" y="1931253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41158B80-DC73-964E-EF92-4A3FB4805DFF}"/>
              </a:ext>
            </a:extLst>
          </p:cNvPr>
          <p:cNvSpPr/>
          <p:nvPr/>
        </p:nvSpPr>
        <p:spPr>
          <a:xfrm>
            <a:off x="1143967" y="2608362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804EE195-33D2-E518-3FE0-C346FD331B7B}"/>
              </a:ext>
            </a:extLst>
          </p:cNvPr>
          <p:cNvSpPr/>
          <p:nvPr/>
        </p:nvSpPr>
        <p:spPr>
          <a:xfrm>
            <a:off x="1143967" y="3310227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69C693D-C60A-6006-1A18-B24FA84EE7E1}"/>
              </a:ext>
            </a:extLst>
          </p:cNvPr>
          <p:cNvSpPr/>
          <p:nvPr/>
        </p:nvSpPr>
        <p:spPr>
          <a:xfrm>
            <a:off x="1143967" y="3987336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9F992384-92C5-D6B9-B477-C74BF21AA9A3}"/>
              </a:ext>
            </a:extLst>
          </p:cNvPr>
          <p:cNvSpPr/>
          <p:nvPr/>
        </p:nvSpPr>
        <p:spPr>
          <a:xfrm>
            <a:off x="1143967" y="4660946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FDEE1CF-EA76-2463-5218-1A7E8D9DD51F}"/>
              </a:ext>
            </a:extLst>
          </p:cNvPr>
          <p:cNvSpPr/>
          <p:nvPr/>
        </p:nvSpPr>
        <p:spPr>
          <a:xfrm>
            <a:off x="1143967" y="5338055"/>
            <a:ext cx="300370" cy="313184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>
            <a:off x="4658119" y="847953"/>
            <a:ext cx="3833525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</a:t>
            </a:r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6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fator</a:t>
            </a:r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D</a:t>
            </a:r>
            <a:endParaRPr lang="en-US" sz="6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465135" y="156336"/>
            <a:ext cx="6686861" cy="6701664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37F06CB9-ED80-7F60-167F-A218F6E984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244009" y="0"/>
            <a:ext cx="1692160" cy="1695906"/>
          </a:xfrm>
          <a:prstGeom prst="rect">
            <a:avLst/>
          </a:prstGeom>
        </p:spPr>
      </p:pic>
      <p:sp>
        <p:nvSpPr>
          <p:cNvPr id="55" name="CaixaDeTexto 54">
            <a:extLst>
              <a:ext uri="{FF2B5EF4-FFF2-40B4-BE49-F238E27FC236}">
                <a16:creationId xmlns:a16="http://schemas.microsoft.com/office/drawing/2014/main" id="{F7F37875-BF98-00D9-9B5F-DE0E56F9E3A7}"/>
              </a:ext>
            </a:extLst>
          </p:cNvPr>
          <p:cNvSpPr txBox="1"/>
          <p:nvPr/>
        </p:nvSpPr>
        <p:spPr>
          <a:xfrm>
            <a:off x="1800525" y="2388988"/>
            <a:ext cx="6097772" cy="3083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 FATOR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(Fator Dom) é ilustrado pela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história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de um mendigo na porta Formosa em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Jerusalém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. Dois estranhos, Pedro e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João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, pararam, olharam para ele e lhe deram o que tinham: o dom da cura </a:t>
            </a:r>
          </a:p>
          <a:p>
            <a:pPr>
              <a:lnSpc>
                <a:spcPct val="20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(Veja Atos 3:6). </a:t>
            </a:r>
          </a:p>
        </p:txBody>
      </p:sp>
      <p:sp>
        <p:nvSpPr>
          <p:cNvPr id="56" name="Rectangle 15">
            <a:extLst>
              <a:ext uri="{FF2B5EF4-FFF2-40B4-BE49-F238E27FC236}">
                <a16:creationId xmlns:a16="http://schemas.microsoft.com/office/drawing/2014/main" id="{97342BF8-09B3-6AEF-0DCB-0C232D3B2A71}"/>
              </a:ext>
            </a:extLst>
          </p:cNvPr>
          <p:cNvSpPr/>
          <p:nvPr/>
        </p:nvSpPr>
        <p:spPr>
          <a:xfrm>
            <a:off x="0" y="-3124"/>
            <a:ext cx="1244009" cy="686112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8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465135" y="156336"/>
            <a:ext cx="6686861" cy="6701664"/>
          </a:xfrm>
          <a:prstGeom prst="rect">
            <a:avLst/>
          </a:prstGeom>
        </p:spPr>
      </p:pic>
      <p:sp>
        <p:nvSpPr>
          <p:cNvPr id="56" name="Rectangle 15">
            <a:extLst>
              <a:ext uri="{FF2B5EF4-FFF2-40B4-BE49-F238E27FC236}">
                <a16:creationId xmlns:a16="http://schemas.microsoft.com/office/drawing/2014/main" id="{97342BF8-09B3-6AEF-0DCB-0C232D3B2A71}"/>
              </a:ext>
            </a:extLst>
          </p:cNvPr>
          <p:cNvSpPr/>
          <p:nvPr/>
        </p:nvSpPr>
        <p:spPr>
          <a:xfrm>
            <a:off x="0" y="-3124"/>
            <a:ext cx="1924493" cy="686112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 rot="16200000">
            <a:off x="-1066647" y="1937988"/>
            <a:ext cx="4166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Dando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o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que</a:t>
            </a:r>
            <a:r>
              <a:rPr lang="id-ID" sz="4000" dirty="0">
                <a:solidFill>
                  <a:schemeClr val="bg1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chemeClr val="bg1"/>
                </a:solidFill>
                <a:latin typeface="Footlight MT Light" panose="0204060206030A020304" pitchFamily="18" charset="77"/>
              </a:rPr>
              <a:t>tenho</a:t>
            </a:r>
            <a:endParaRPr lang="en-US" sz="4000" dirty="0">
              <a:solidFill>
                <a:schemeClr val="bg1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8102B7D-85AC-458A-38B7-4592711512D8}"/>
              </a:ext>
            </a:extLst>
          </p:cNvPr>
          <p:cNvSpPr txBox="1"/>
          <p:nvPr/>
        </p:nvSpPr>
        <p:spPr>
          <a:xfrm>
            <a:off x="2814970" y="1845599"/>
            <a:ext cx="4425802" cy="28050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Usar nossos dons para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abençoar</a:t>
            </a: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outros se torna mais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fácil</a:t>
            </a: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quando nos lembramos que apenas podemos oferecer o que Deus </a:t>
            </a:r>
            <a:r>
              <a:rPr lang="pt-BR" sz="24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ja</a:t>
            </a: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́ nos deu.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70F2BF1A-B524-8737-156B-4486E5070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41" y="4710131"/>
            <a:ext cx="707888" cy="1939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25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072F216E-C9F0-7BF3-CDD0-4818CA6124A7}"/>
              </a:ext>
            </a:extLst>
          </p:cNvPr>
          <p:cNvSpPr txBox="1"/>
          <p:nvPr/>
        </p:nvSpPr>
        <p:spPr>
          <a:xfrm>
            <a:off x="6274826" y="2249587"/>
            <a:ext cx="4932522" cy="29435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pt-BR" sz="24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Esta é uma lista de dons. Verifique quais você possui e está apta a compartilhar e, caso </a:t>
            </a:r>
            <a:r>
              <a:rPr lang="pt-BR" sz="2400" dirty="0" err="1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não</a:t>
            </a:r>
            <a:r>
              <a:rPr lang="pt-BR" sz="24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 encontre na lista, anote o seu. </a:t>
            </a:r>
          </a:p>
        </p:txBody>
      </p:sp>
      <p:sp>
        <p:nvSpPr>
          <p:cNvPr id="2" name="TextBox 22">
            <a:extLst>
              <a:ext uri="{FF2B5EF4-FFF2-40B4-BE49-F238E27FC236}">
                <a16:creationId xmlns:a16="http://schemas.microsoft.com/office/drawing/2014/main" id="{F1784C05-531B-F697-1D49-2CFE86F38179}"/>
              </a:ext>
            </a:extLst>
          </p:cNvPr>
          <p:cNvSpPr txBox="1"/>
          <p:nvPr/>
        </p:nvSpPr>
        <p:spPr>
          <a:xfrm>
            <a:off x="1717673" y="2908485"/>
            <a:ext cx="3715460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pt-BR" sz="4000">
                <a:solidFill>
                  <a:srgbClr val="4E2783"/>
                </a:solidFill>
                <a:effectLst/>
                <a:latin typeface="Footlight MT Light" panose="0204060206030A020304" pitchFamily="18" charset="77"/>
              </a:rPr>
              <a:t>Autoavaliação</a:t>
            </a:r>
            <a:endParaRPr lang="pt-BR" sz="4000" dirty="0">
              <a:solidFill>
                <a:srgbClr val="4E2783"/>
              </a:solidFill>
              <a:effectLst/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2092" y="-22031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DAADC922-0DAE-FC0C-DD6C-676F6350F6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4300223"/>
              </p:ext>
            </p:extLst>
          </p:nvPr>
        </p:nvGraphicFramePr>
        <p:xfrm>
          <a:off x="1915477" y="680703"/>
          <a:ext cx="8878186" cy="5502626"/>
        </p:xfrm>
        <a:graphic>
          <a:graphicData uri="http://schemas.openxmlformats.org/drawingml/2006/table">
            <a:tbl>
              <a:tblPr/>
              <a:tblGrid>
                <a:gridCol w="2966407">
                  <a:extLst>
                    <a:ext uri="{9D8B030D-6E8A-4147-A177-3AD203B41FA5}">
                      <a16:colId xmlns:a16="http://schemas.microsoft.com/office/drawing/2014/main" val="3299825414"/>
                    </a:ext>
                  </a:extLst>
                </a:gridCol>
                <a:gridCol w="2945372">
                  <a:extLst>
                    <a:ext uri="{9D8B030D-6E8A-4147-A177-3AD203B41FA5}">
                      <a16:colId xmlns:a16="http://schemas.microsoft.com/office/drawing/2014/main" val="1479349423"/>
                    </a:ext>
                  </a:extLst>
                </a:gridCol>
                <a:gridCol w="2966407">
                  <a:extLst>
                    <a:ext uri="{9D8B030D-6E8A-4147-A177-3AD203B41FA5}">
                      <a16:colId xmlns:a16="http://schemas.microsoft.com/office/drawing/2014/main" val="424963395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Comprar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Economizar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1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Vender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BB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592656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Falar em público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Cuidar de crianças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Costurar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31397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Cantar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Contar histórias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Fazer artesanato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068070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Cozinhar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Tocar instrumento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Cultivar plantas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637365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Organizar eventos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Limpar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Visitar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430671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Escrever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Encorajar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Evangelizar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25071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Decorar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Estudar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Ouvir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311929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Ser sensitiva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Dirigir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Arrumar coisas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367015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Administrar conflitos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Ensinar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Desenhar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8773267"/>
                  </a:ext>
                </a:extLst>
              </a:tr>
              <a:tr h="4351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Orar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Estudar a Bíblia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Fazer caridade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256478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+mn-lt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1478521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1445756"/>
                  </a:ext>
                </a:extLst>
              </a:tr>
              <a:tr h="2175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4E2783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</a:pPr>
                      <a:r>
                        <a:rPr lang="pt-BR" sz="2000" b="0" i="0" dirty="0">
                          <a:solidFill>
                            <a:srgbClr val="000000"/>
                          </a:solidFill>
                          <a:effectLst/>
                          <a:latin typeface="Open Sans Condensed Condensed Light" pitchFamily="2" charset="0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 </a:t>
                      </a:r>
                      <a:endParaRPr lang="pt-BR" sz="2000" b="0" i="0" dirty="0">
                        <a:effectLst/>
                        <a:latin typeface="Open Sans Condensed Condensed Light" pitchFamily="2" charset="0"/>
                        <a:ea typeface="Open Sans Condensed Condensed Light" pitchFamily="2" charset="0"/>
                        <a:cs typeface="Open Sans Condensed Condensed Light" pitchFamily="2" charset="0"/>
                      </a:endParaRPr>
                    </a:p>
                  </a:txBody>
                  <a:tcPr marL="0" marR="0" marT="0" marB="0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187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2613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A51706ED-1665-0F58-3CEB-ABA85954650F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81FCC4F0-7991-43DE-9A5A-928CC4720952}"/>
</file>

<file path=customXml/itemProps2.xml><?xml version="1.0" encoding="utf-8"?>
<ds:datastoreItem xmlns:ds="http://schemas.openxmlformats.org/officeDocument/2006/customXml" ds:itemID="{E7647898-0349-49CC-9DD7-A13887AC0581}"/>
</file>

<file path=customXml/itemProps3.xml><?xml version="1.0" encoding="utf-8"?>
<ds:datastoreItem xmlns:ds="http://schemas.openxmlformats.org/officeDocument/2006/customXml" ds:itemID="{3C30E54A-AF77-4E23-9A3D-78BA49493BA4}"/>
</file>

<file path=docProps/app.xml><?xml version="1.0" encoding="utf-8"?>
<Properties xmlns="http://schemas.openxmlformats.org/officeDocument/2006/extended-properties" xmlns:vt="http://schemas.openxmlformats.org/officeDocument/2006/docPropsVTypes">
  <TotalTime>7293</TotalTime>
  <Words>423</Words>
  <Application>Microsoft Macintosh PowerPoint</Application>
  <PresentationFormat>Widescreen</PresentationFormat>
  <Paragraphs>68</Paragraphs>
  <Slides>12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8" baseType="lpstr">
      <vt:lpstr>Footlight MT Light</vt:lpstr>
      <vt:lpstr>Calibri</vt:lpstr>
      <vt:lpstr>Arial</vt:lpstr>
      <vt:lpstr>Open Sans Condensed Condensed Light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81</cp:revision>
  <dcterms:created xsi:type="dcterms:W3CDTF">2019-05-05T15:23:12Z</dcterms:created>
  <dcterms:modified xsi:type="dcterms:W3CDTF">2022-09-25T22:46:45Z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